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 snapToObjects="1">
      <p:cViewPr varScale="1">
        <p:scale>
          <a:sx n="90" d="100"/>
          <a:sy n="90" d="100"/>
        </p:scale>
        <p:origin x="23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136EB2-C2B9-E644-96B6-BC26F9BB6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9658748-7305-5A42-8B63-2491CAC6F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0BB023-2123-F044-9EA9-7D49F3C15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4C090E1-8DB4-FD46-92CC-03272460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0DD562-4513-6349-96BE-361EA1C0B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28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B08202-35FA-524C-9BD7-B374C96E1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E6D787A-BE32-4747-AF5E-342DEB3BE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92DBA77-6EA8-EE4D-8BE7-A7E9A4925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6594450-6AED-404D-A761-30657878E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81C4A6-10D8-964E-9D39-13696D204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0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8CAB147-7261-6440-A1F9-3529757B4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B210B43-296B-0946-AA7E-00BAB526B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26A56F-0C95-A24C-B441-0CCA99A0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200C21-E855-F643-9CFD-D0D09F97D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BDA909-F4BC-5247-8665-EFCD60E0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765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594336-4232-7541-8726-E18AEFBEC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13CD47-A72E-5047-A0B7-DF06855F0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EFA3758-5015-2248-AE14-2C2EDD919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4FA991-163B-AD44-AF88-A5697C9E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0675AC-0321-8645-AA78-F4BAE1B7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749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C6F18B-951A-6148-9246-3BC5DF7FB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125C9C-7BE9-114D-A51C-679A8D074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867C1B-A07B-DA49-A40C-59B6A3945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36B2677-481E-7546-9E4C-19514BA5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7B384E-20B5-BB40-B3A6-5BFB2D2F8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028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3BCCB1-48A8-0042-B570-D2E2C6E85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4A46F7-7709-EE4B-88DA-3DD664DDC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A7C207B-960A-D441-814B-0B5D5128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2EE146A-9EAC-FC48-8350-51004CDC6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5BBA133-F0C7-984B-9DFE-5C60F71C9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213FBF0-99BE-A940-BF95-D2E5CD2E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00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4D1A08-5D48-4E49-8560-E5AB684B6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3446B6-D08E-1143-9241-2C808EC07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2934DE4-DE48-A749-8461-582D0C8EF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B06331E-3F9B-F043-8C70-0A2AA0EA1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F74E257-FC16-FC4B-AA61-F7563BB359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8A8544B-C2FF-4E4F-B785-5C4BC2C6B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0C4C8B0-8D76-2247-823C-61B0D734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4113005-C4C4-744A-9E4E-3D280915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902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FD0657-A496-D043-A83A-846881C1A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1603EE-0F5B-BB41-9EA1-25824E13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BE6B87A-6C93-6A46-9861-6137C295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93055D0-87AE-714C-B9E8-8B8CA7CA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25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4454BCE-46BB-534C-86AF-ADD17A59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0557957-7543-A947-A6D5-9F7E3B25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42E562-292B-0B42-B202-15734ED42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155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EC6605-1282-964D-8F8A-80655147C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5AAE73-1959-314D-BBAD-4B707A081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BE0441-AFC7-4948-AC56-F90F2CA7C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94AF404-2146-534E-B28D-0C61F106F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4ED272-A020-7944-8444-6ED0F09E1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9DC7A5D-F9E3-A542-8A2B-3A7DB9EA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240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1DE1BC-53BE-784A-B97B-49F2A45A6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31A2BE7-8C4C-4148-A7D6-B8B0E57CC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23D5A5A-70A7-1247-AD6F-9E8EEAD0E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DCE45C-13CF-B040-9A3C-E3B1D0C68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02ECA1D-7A58-A848-A0B9-12A72C02B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CA62420-44B1-404D-A315-69577398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1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8D7DE8F-B1C2-6446-9106-AC5C85034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809FBE5-CCD9-7D44-90BC-D0FE6F7DE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3EAD77-2424-AA48-8DD9-0535DCCAA6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AF0F8-22B2-D449-A29A-2E7152CAD6ED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01B1DB-2DD9-4F4A-895D-5E091D04C0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264B0F3-54E1-074E-902B-06935A15A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91E14-117E-0A41-B840-BDB28D2959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954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9DF7E3-B39F-E740-B87C-3B3FA3CD7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3031" y="879476"/>
            <a:ext cx="9144000" cy="220662"/>
          </a:xfrm>
        </p:spPr>
        <p:txBody>
          <a:bodyPr anchor="t">
            <a:noAutofit/>
          </a:bodyPr>
          <a:lstStyle/>
          <a:p>
            <a:r>
              <a:rPr lang="pl-PL" sz="1100" dirty="0"/>
              <a:t>Projekt „Warsztat Lidera” jest współfinansowany przez Unię Europejską ze środków Europejskiego Funduszu Społecznego.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F4F73FF-0146-E240-8920-C9BA96C285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0CA36FA-EFAB-D241-908B-365A7777A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163" y="-7143"/>
            <a:ext cx="8309737" cy="91281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AA0B5D88-4C2C-5F4A-AA75-72CA2CC8F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5867400"/>
            <a:ext cx="9105900" cy="990600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DBA6CB63-58A7-1C41-B906-88D097EB44CE}"/>
              </a:ext>
            </a:extLst>
          </p:cNvPr>
          <p:cNvSpPr txBox="1"/>
          <p:nvPr/>
        </p:nvSpPr>
        <p:spPr>
          <a:xfrm>
            <a:off x="1328738" y="1428750"/>
            <a:ext cx="104584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+mj-lt"/>
              </a:rPr>
              <a:t>Szablon prezentacji do przedstawienia sprawozdania z realizacji </a:t>
            </a:r>
            <a:r>
              <a:rPr lang="pl-PL" sz="2000" dirty="0" err="1">
                <a:latin typeface="+mj-lt"/>
              </a:rPr>
              <a:t>miniprojektu</a:t>
            </a:r>
            <a:r>
              <a:rPr lang="pl-PL" sz="2000" dirty="0">
                <a:latin typeface="+mj-lt"/>
              </a:rPr>
              <a:t>.</a:t>
            </a:r>
          </a:p>
          <a:p>
            <a:endParaRPr lang="pl-PL" sz="2000" dirty="0">
              <a:latin typeface="+mj-lt"/>
            </a:endParaRPr>
          </a:p>
          <a:p>
            <a:r>
              <a:rPr lang="pl-PL" sz="2000" dirty="0">
                <a:latin typeface="+mj-lt"/>
              </a:rPr>
              <a:t>Obligatoryjne elementy: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+mj-lt"/>
              </a:rPr>
              <a:t>Tytuł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+mj-lt"/>
              </a:rPr>
              <a:t>Skład zespołu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+mj-lt"/>
              </a:rPr>
              <a:t>Opiekun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+mj-lt"/>
              </a:rPr>
              <a:t>Harmonogram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+mj-lt"/>
              </a:rPr>
              <a:t>Zrealizowany budżet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+mj-lt"/>
              </a:rPr>
              <a:t>Zadania w ramach projektu</a:t>
            </a:r>
          </a:p>
          <a:p>
            <a:pPr marL="342900" indent="-342900">
              <a:buAutoNum type="arabicPeriod"/>
            </a:pPr>
            <a:r>
              <a:rPr lang="pl-PL" sz="2000" dirty="0">
                <a:latin typeface="+mj-lt"/>
              </a:rPr>
              <a:t>Fotorelacja</a:t>
            </a:r>
          </a:p>
        </p:txBody>
      </p:sp>
    </p:spTree>
    <p:extLst>
      <p:ext uri="{BB962C8B-B14F-4D97-AF65-F5344CB8AC3E}">
        <p14:creationId xmlns:p14="http://schemas.microsoft.com/office/powerpoint/2010/main" val="65591842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41</Words>
  <Application>Microsoft Macintosh PowerPoint</Application>
  <PresentationFormat>Panoramiczny</PresentationFormat>
  <Paragraphs>12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Projekt „Warsztat Lidera” jest współfinansowany przez Unię Europejską ze środków Europejskiego Funduszu Społecznego.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„Warsztat Lidera” jest współfinansowany przez Unię Europejską ze środków Europejskiego Funduszu Społecznego.</dc:title>
  <dc:creator>Hubert Gęsiarz RCOP</dc:creator>
  <cp:lastModifiedBy>Hubert Gęsiarz RCOP</cp:lastModifiedBy>
  <cp:revision>1</cp:revision>
  <dcterms:created xsi:type="dcterms:W3CDTF">2020-04-29T13:53:15Z</dcterms:created>
  <dcterms:modified xsi:type="dcterms:W3CDTF">2020-04-29T14:00:21Z</dcterms:modified>
</cp:coreProperties>
</file>